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6544-F3FB-4156-B64F-885FF6E83E1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60E8-3FF2-4340-A8D6-7444E05425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1"/>
            <a:ext cx="7772400" cy="1683619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Department of History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Tarakeswar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Degree College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864096"/>
          </a:xfrm>
        </p:spPr>
        <p:txBody>
          <a:bodyPr>
            <a:noAutofit/>
          </a:bodyPr>
          <a:lstStyle/>
          <a:p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Pre-History India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4149080"/>
            <a:ext cx="6408712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Dr.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Sahidujjaman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Khan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Assistant Professor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Department of History</a:t>
            </a:r>
          </a:p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Tarakeswar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Degree College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Stone Tool: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Microlith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 2023-06-02 1920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153" y="1600678"/>
            <a:ext cx="6039693" cy="45250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Details of Stone Tool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 2023-06-02 1921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2014" y="1600200"/>
            <a:ext cx="599997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Riverside Settlement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 2023-06-02 1922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5738" y="1600200"/>
            <a:ext cx="6012524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23-06-02 1922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9435" y="1600200"/>
            <a:ext cx="6025129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Clan to Society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 2023-06-02 1922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1679" y="1605441"/>
            <a:ext cx="6020641" cy="451548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23-06-02 1923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916" y="1600678"/>
            <a:ext cx="6030167" cy="452500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Neolithic Period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 2023-06-02 1923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00200"/>
            <a:ext cx="7200799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Beginning of Agriculture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Screenshot 2023-06-02 1923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9940" y="1600200"/>
            <a:ext cx="5984119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Houses in New Stone Age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 2023-06-02 1924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8337" y="1605441"/>
            <a:ext cx="6087325" cy="451548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Conclusion 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 2023-06-02 1924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200799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87624" y="1844824"/>
            <a:ext cx="27363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Pre-History India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Pre History India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shot 2023-06-02 1912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5832648" cy="4525963"/>
          </a:xfrm>
        </p:spPr>
      </p:pic>
      <p:sp>
        <p:nvSpPr>
          <p:cNvPr id="6" name="Rectangle 5"/>
          <p:cNvSpPr/>
          <p:nvPr/>
        </p:nvSpPr>
        <p:spPr>
          <a:xfrm>
            <a:off x="1835696" y="6021288"/>
            <a:ext cx="496855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Cave Paintings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Hunting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 2023-06-02 19124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153" y="1600678"/>
            <a:ext cx="6039693" cy="45250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Phases of Stone Age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 2023-06-02 1914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3100" y="1605441"/>
            <a:ext cx="6077799" cy="45154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23-06-02 19144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106" y="1600200"/>
            <a:ext cx="603778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Use of Fire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 2023-06-02 1916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916" y="1600678"/>
            <a:ext cx="6030167" cy="452500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Hunting and Food Gathering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Screenshot 2023-06-02 1917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8811" y="1624494"/>
            <a:ext cx="6106378" cy="44773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Stone Tools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Screenshot 2023-06-02 19172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1836" y="1600200"/>
            <a:ext cx="594032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Bhimbetka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Cave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 descr="Screenshot 2023-06-02 1920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153" y="1600678"/>
            <a:ext cx="6039693" cy="452500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64</Words>
  <Application>Microsoft Office PowerPoint</Application>
  <PresentationFormat>On-screen Show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Department of History Tarakeswar Degree College</vt:lpstr>
      <vt:lpstr>Pre History India</vt:lpstr>
      <vt:lpstr>Hunting</vt:lpstr>
      <vt:lpstr>Phases of Stone Age</vt:lpstr>
      <vt:lpstr>Slide 5</vt:lpstr>
      <vt:lpstr>Use of Fire</vt:lpstr>
      <vt:lpstr>Hunting and Food Gathering</vt:lpstr>
      <vt:lpstr>Stone Tools</vt:lpstr>
      <vt:lpstr>Bhimbetka Cave</vt:lpstr>
      <vt:lpstr>Stone Tool: Microlith</vt:lpstr>
      <vt:lpstr>Details of Stone Tool</vt:lpstr>
      <vt:lpstr>Riverside Settlement</vt:lpstr>
      <vt:lpstr>Slide 13</vt:lpstr>
      <vt:lpstr>Clan to Society</vt:lpstr>
      <vt:lpstr>Slide 15</vt:lpstr>
      <vt:lpstr>Neolithic Period</vt:lpstr>
      <vt:lpstr>Beginning of Agriculture</vt:lpstr>
      <vt:lpstr>Houses in New Stone Age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History Tarakeswar Degree College</dc:title>
  <dc:creator>Lenovo</dc:creator>
  <cp:lastModifiedBy>Lenovo</cp:lastModifiedBy>
  <cp:revision>19</cp:revision>
  <dcterms:created xsi:type="dcterms:W3CDTF">2023-06-02T12:43:45Z</dcterms:created>
  <dcterms:modified xsi:type="dcterms:W3CDTF">2023-06-02T14:19:38Z</dcterms:modified>
</cp:coreProperties>
</file>